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6968D-31C6-CE25-E80E-CB2A47F1B3DC}" v="72" dt="2022-10-03T17:16:39.815"/>
    <p1510:client id="{E4D8702E-B511-C200-C545-A16DD6C8FC3E}" v="57" dt="2022-10-03T17:10:54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0E65CD-F995-B4FE-719C-AF5893796C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4155C-4734-394F-E0EF-63DED4E2D5A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AA54B0-2311-4958-B999-454EF8446556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F45BFD-6FCC-649E-567F-141AC20E5F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9CC17B-8404-4E17-9C5F-D418E4817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B4BF9-0A1C-93F5-6EF6-8ABCA023D3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1D41A-B596-DC85-ED45-C7669F858A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1B60D-98F5-4189-94F5-858B0C40E1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D556E71-DC56-4B55-067D-6B16EDC2A0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FA50E3-3C14-214A-7AFD-E43764DCC4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44E293F-6B81-E80B-7B4C-D0E204378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470AF7-E549-4687-9423-669C54448BA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32DCC-89E7-A42E-B8D3-BBB6835E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C1CA-D943-4AFD-8FEB-4EA84B84997B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9F1E-E416-AED8-770A-EE126433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E986-915B-3ED5-0054-12E8831D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60194-BA4C-45A5-92B4-F6FE61B4B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70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EF2B3-D734-1762-376F-D3C3078D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394B-4117-4658-B03E-4161C4C3E090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117B6-D35F-C10D-2F0A-F1208AFE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C3689-748B-C37C-8B11-1A109594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1838A-34C7-4383-9DF1-ABEDCAE0A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40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D0E94-BE67-AECA-5531-5EF793B6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64EC-E27A-4D95-965A-D76243B9D1C5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475B6-5037-13E2-EABC-45341B02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E581E-C529-EDC8-582A-3BBAD9A5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CE44E-2AFD-4188-B0DD-1B0C9BF17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32586-BFAD-6664-71D3-961C87BE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A375-2E3D-469D-9347-154B3ABB23BD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48AA3-271B-E09D-D34C-3CD24239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1B70-FD56-4207-B044-BEB16942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ABC36-16A8-4C65-97C9-461F3B5E9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0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F6941-6A07-DF0C-A1E6-850EE70B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C026-13D8-4465-9E10-15948FB8EB8E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1A6E3-DC71-D6A5-167D-BDBEA222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87BD1-2154-0F8C-DD12-59BEF495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2539A-FDD4-4CF3-A93D-61427ABD9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33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59A927-AC4F-7A8A-18AD-B5CFDE3D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934F-4F76-4922-A1C1-AE41E80669A1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429B7E-5687-E39B-C8A7-70AFDFFB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44F889-479F-FA68-5DDA-1B2C4D7B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A36C-F9E8-4F1E-B0AF-B14707BA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57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A87D32-696E-CC9C-CF0C-0CD761AD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627D-42A1-4F3F-B87B-3BEDB6F08C74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755907-DCF1-6CF7-9B67-542949C8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D047D8F-FA8D-1D1A-ED04-853651C2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97084-43A0-431A-A0DF-1DF9D5870E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97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3FD3F3-1C9A-B84D-CE77-6B45E5AC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2FA0-DF56-4A77-9831-EECAD8BB176F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05B497-CCAB-BBBA-5E2C-F83BAB4D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18E99E-B6E2-126B-172C-D3481E78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B9A22-6E14-45B2-AD60-E4002F0B1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91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BE1822-A847-357A-63B1-E07F9C96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A518-1CAC-4C93-841F-ECB3852F3DCF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92FCEF-3DCA-A058-C8DB-5E7A1491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BEE68D-3F41-BBFA-C1C1-BA479C3F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00281-FDE2-4151-80FA-560E1BE14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04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C957BC-378D-FCD0-8D87-7B9DFDAF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0853-48B7-45CB-9F58-F55AABD50104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230424-4E78-3853-08CF-7882FD2D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F22BA1-3512-A00B-DC58-7961E790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88CE2-42EA-4AB1-9454-FB810B075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66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02F991-200C-0742-497E-43C2FF67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4BCF-69CF-4C74-A854-896DFB2E8F1B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DB4E61-4E07-A43A-C12E-675C9A61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C62E2E-CEAF-A250-5CA9-D9510F72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7F4D5-0C1E-4C97-8D07-3A51BA788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4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6F3633-809B-DF9B-6FB1-5D412865D5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215FADA-085D-4F67-80CF-20B9DAB7D0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6033-F91F-94E4-1095-6125E6199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4724A-0628-4872-9872-FCC888B2AD1E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19B4-4D05-59F1-8001-25A817F2A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B237-E7B6-0299-4DC1-E8886E6BE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09142BF-D584-4447-ADAE-6C990AE13B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D89E1D74-1290-10AF-CB92-EA1F6CC0B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74" y="-8603"/>
            <a:ext cx="9146457" cy="6862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CF0878-60B9-8AF8-C59D-205590EEE547}"/>
              </a:ext>
            </a:extLst>
          </p:cNvPr>
          <p:cNvSpPr txBox="1"/>
          <p:nvPr/>
        </p:nvSpPr>
        <p:spPr>
          <a:xfrm>
            <a:off x="2728451" y="3428999"/>
            <a:ext cx="350274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Calibri"/>
                <a:cs typeface="Arial"/>
              </a:rPr>
              <a:t>Insert Name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05B368-4A75-6E47-A16C-D3FFD4D50707}"/>
              </a:ext>
            </a:extLst>
          </p:cNvPr>
          <p:cNvSpPr txBox="1"/>
          <p:nvPr/>
        </p:nvSpPr>
        <p:spPr>
          <a:xfrm>
            <a:off x="3490451" y="5604387"/>
            <a:ext cx="292509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/>
                <a:cs typeface="Arial"/>
              </a:rPr>
              <a:t>Program Manager or Health Director Name</a:t>
            </a:r>
          </a:p>
          <a:p>
            <a:r>
              <a:rPr lang="en-US" sz="1200" dirty="0">
                <a:latin typeface="Calibri"/>
                <a:cs typeface="Arial"/>
              </a:rPr>
              <a:t>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BEA06-D381-4FF3-B34C-7A09029AD591}"/>
              </a:ext>
            </a:extLst>
          </p:cNvPr>
          <p:cNvSpPr txBox="1"/>
          <p:nvPr/>
        </p:nvSpPr>
        <p:spPr>
          <a:xfrm>
            <a:off x="1978742" y="5198806"/>
            <a:ext cx="134579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Calibri"/>
                <a:cs typeface="Arial"/>
              </a:rPr>
              <a:t>Place your health department logo here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 Certific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B43B0B320F54EBC06D1808E1271D4" ma:contentTypeVersion="16" ma:contentTypeDescription="Create a new document." ma:contentTypeScope="" ma:versionID="9234f976b207999dc8b9578ce9ca2ae1">
  <xsd:schema xmlns:xsd="http://www.w3.org/2001/XMLSchema" xmlns:xs="http://www.w3.org/2001/XMLSchema" xmlns:p="http://schemas.microsoft.com/office/2006/metadata/properties" xmlns:ns2="41a8c100-02b4-4bbb-aaef-3815a4ca2c77" xmlns:ns3="0a918643-68c8-4ca7-b4d7-8f7b95f6e3ea" targetNamespace="http://schemas.microsoft.com/office/2006/metadata/properties" ma:root="true" ma:fieldsID="47444e77bd1061ebcce2c6691f436cb5" ns2:_="" ns3:_="">
    <xsd:import namespace="41a8c100-02b4-4bbb-aaef-3815a4ca2c77"/>
    <xsd:import namespace="0a918643-68c8-4ca7-b4d7-8f7b95f6e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c100-02b4-4bbb-aaef-3815a4ca2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95773fb-ceeb-4f57-a58d-096badc83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18643-68c8-4ca7-b4d7-8f7b95f6e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ffc8eb7-daae-49f2-9eca-37f5cbd358b6}" ma:internalName="TaxCatchAll" ma:showField="CatchAllData" ma:web="0a918643-68c8-4ca7-b4d7-8f7b95f6e3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5C3F0EB-8B9B-46E6-B97C-004B480019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8c100-02b4-4bbb-aaef-3815a4ca2c77"/>
    <ds:schemaRef ds:uri="0a918643-68c8-4ca7-b4d7-8f7b95f6e3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75AF03-6F79-44DC-981A-378B86983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E1C617-1A28-4C56-8875-EA66B032AE6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 Certificate</Template>
  <TotalTime>10</TotalTime>
  <Words>19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DIS Certificate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Mayor</dc:creator>
  <cp:lastModifiedBy>Matthew Prior</cp:lastModifiedBy>
  <cp:revision>51</cp:revision>
  <dcterms:created xsi:type="dcterms:W3CDTF">2012-07-23T23:04:27Z</dcterms:created>
  <dcterms:modified xsi:type="dcterms:W3CDTF">2022-10-03T17:17:15Z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TC300038269990</vt:lpwstr>
  </property>
  <property fmtid="{D5CDD505-2E9C-101B-9397-08002B2CF9AE}" pid="3" name="display_urn:schemas-microsoft-com:office:office#Editor">
    <vt:lpwstr>Matthew Prior</vt:lpwstr>
  </property>
  <property fmtid="{D5CDD505-2E9C-101B-9397-08002B2CF9AE}" pid="4" name="Order">
    <vt:lpwstr>733800.000000000</vt:lpwstr>
  </property>
  <property fmtid="{D5CDD505-2E9C-101B-9397-08002B2CF9AE}" pid="5" name="display_urn:schemas-microsoft-com:office:office#Author">
    <vt:lpwstr>Matthew Prior</vt:lpwstr>
  </property>
</Properties>
</file>